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49198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сәуір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01 сәуір сағ. </a:t>
            </a:r>
            <a:r>
              <a:rPr lang="ru-RU" altLang="ru-RU" sz="1200" b="1" dirty="0">
                <a:latin typeface="Times New Roman" panose="02020603050405020304" pitchFamily="18" charset="0"/>
                <a:cs typeface="Times New Roman" panose="02020603050405020304" pitchFamily="18" charset="0"/>
              </a:rPr>
              <a:t>20-дан 02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a:solidFill>
                  <a:prstClr val="black"/>
                </a:solidFill>
                <a:latin typeface="Times New Roman" pitchFamily="18" charset="0"/>
                <a:cs typeface="Times New Roman" pitchFamily="18" charset="0"/>
              </a:rPr>
              <a:t>0-2</a:t>
            </a:r>
            <a:r>
              <a:rPr lang="kk-KZ" sz="1200" dirty="0">
                <a:solidFill>
                  <a:prstClr val="black"/>
                </a:solidFill>
                <a:latin typeface="Times New Roman" pitchFamily="18" charset="0"/>
                <a:cs typeface="Times New Roman" pitchFamily="18" charset="0"/>
              </a:rPr>
              <a:t>° 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10</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03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сол</a:t>
            </a:r>
            <a:r>
              <a:rPr lang="ru-RU" sz="1200" dirty="0" err="1">
                <a:solidFill>
                  <a:prstClr val="black"/>
                </a:solidFill>
                <a:latin typeface="Times New Roman" pitchFamily="18" charset="0"/>
                <a:cs typeface="Times New Roman" pitchFamily="18" charset="0"/>
              </a:rPr>
              <a:t>түстік-батыстан</a:t>
            </a:r>
            <a:r>
              <a:rPr lang="kk-KZ" sz="1200" dirty="0">
                <a:solidFill>
                  <a:prstClr val="black"/>
                </a:solidFill>
                <a:latin typeface="Times New Roman" pitchFamily="18" charset="0"/>
                <a:cs typeface="Times New Roman" pitchFamily="18" charset="0"/>
              </a:rPr>
              <a:t> соғады, күші 5-10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2587845"/>
              </p:ext>
            </p:extLst>
          </p:nvPr>
        </p:nvGraphicFramePr>
        <p:xfrm>
          <a:off x="5044851" y="405707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21214</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3564</cp:revision>
  <cp:lastPrinted>2021-07-01T03:56:27Z</cp:lastPrinted>
  <dcterms:created xsi:type="dcterms:W3CDTF">2018-03-27T06:03:00Z</dcterms:created>
  <dcterms:modified xsi:type="dcterms:W3CDTF">2024-04-01T08:34:46Z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