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362625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апреля</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5827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02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01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Түнде және таңертең тұман. Оңтүстік-батыстан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03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kk-KZ" sz="1200" dirty="0">
                <a:latin typeface="Times New Roman" pitchFamily="18" charset="0"/>
                <a:cs typeface="Times New Roman" pitchFamily="18" charset="0"/>
              </a:rPr>
              <a:t>.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- 1 градус </a:t>
            </a:r>
            <a:r>
              <a:rPr lang="ru-RU" sz="120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апреля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6999774"/>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a:solidFill>
                            <a:srgbClr val="000000"/>
                          </a:solidFill>
                          <a:effectLst/>
                          <a:latin typeface="Times New Roman" panose="02020603050405020304" pitchFamily="18" charset="0"/>
                        </a:rPr>
                        <a:t>0,130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577</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3476</cp:revision>
  <cp:lastPrinted>2021-07-01T07:38:07Z</cp:lastPrinted>
  <dcterms:created xsi:type="dcterms:W3CDTF">2018-03-27T06:03:00Z</dcterms:created>
  <dcterms:modified xsi:type="dcterms:W3CDTF">2024-04-01T09:25:31Z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