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109" d="100"/>
          <a:sy n="109" d="100"/>
        </p:scale>
        <p:origin x="2419"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807941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8172209"/>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solidFill>
                  <a:srgbClr val="000000"/>
                </a:solidFill>
                <a:latin typeface="Times New Roman" panose="02020603050405020304" pitchFamily="18" charset="0"/>
                <a:cs typeface="Times New Roman" panose="02020603050405020304" pitchFamily="18" charset="0"/>
              </a:rPr>
              <a:t>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kern="1400" dirty="0">
                <a:solidFill>
                  <a:srgbClr val="000000"/>
                </a:solidFill>
                <a:latin typeface="Times New Roman" panose="02020603050405020304" pitchFamily="18" charset="0"/>
                <a:cs typeface="Times New Roman" panose="02020603050405020304" pitchFamily="18" charset="0"/>
              </a:rPr>
              <a:t>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Бұлтты, түнде</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жауын-шашын (</a:t>
            </a:r>
            <a:r>
              <a:rPr lang="ru-RU" sz="1100" kern="1400" dirty="0" err="1">
                <a:solidFill>
                  <a:srgbClr val="000000"/>
                </a:solidFill>
                <a:latin typeface="Times New Roman" panose="02020603050405020304" pitchFamily="18" charset="0"/>
                <a:ea typeface="Times New Roman" panose="02020603050405020304" pitchFamily="18" charset="0"/>
              </a:rPr>
              <a:t>көбінесе</a:t>
            </a:r>
            <a:r>
              <a:rPr lang="ru-RU" sz="1100" kern="1400" dirty="0">
                <a:solidFill>
                  <a:srgbClr val="000000"/>
                </a:solidFill>
                <a:latin typeface="Times New Roman" panose="02020603050405020304" pitchFamily="18" charset="0"/>
                <a:ea typeface="Times New Roman" panose="02020603050405020304" pitchFamily="18" charset="0"/>
              </a:rPr>
              <a:t> жаңбыр), күндіз жаңбыр.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a:t>
            </a:r>
            <a:r>
              <a:rPr lang="ru-RU"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a:t>
            </a:r>
            <a:r>
              <a:rPr lang="kk-KZ" sz="1100" dirty="0">
                <a:latin typeface="Times New Roman" panose="02020603050405020304" pitchFamily="18" charset="0"/>
                <a:ea typeface="Times New Roman" panose="02020603050405020304" pitchFamily="18" charset="0"/>
              </a:rPr>
              <a:t>0 градус шамасында</a:t>
            </a:r>
            <a:r>
              <a:rPr lang="ru-RU" sz="1100" kern="1400" dirty="0">
                <a:solidFill>
                  <a:srgbClr val="000000"/>
                </a:solidFill>
                <a:latin typeface="Times New Roman" panose="02020603050405020304" pitchFamily="18" charset="0"/>
                <a:ea typeface="Times New Roman" panose="02020603050405020304" pitchFamily="18" charset="0"/>
              </a:rPr>
              <a:t>, күндіз 6-8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03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 (</a:t>
            </a:r>
            <a:r>
              <a:rPr lang="ru-RU" sz="1100" kern="1400" dirty="0" err="1">
                <a:solidFill>
                  <a:srgbClr val="000000"/>
                </a:solidFill>
                <a:latin typeface="Times New Roman" panose="02020603050405020304" pitchFamily="18" charset="0"/>
                <a:ea typeface="Times New Roman" panose="02020603050405020304" pitchFamily="18" charset="0"/>
              </a:rPr>
              <a:t>көбінесе</a:t>
            </a:r>
            <a:r>
              <a:rPr lang="ru-RU" sz="1100" kern="1400" dirty="0">
                <a:solidFill>
                  <a:srgbClr val="000000"/>
                </a:solidFill>
                <a:latin typeface="Times New Roman" panose="02020603050405020304" pitchFamily="18" charset="0"/>
                <a:ea typeface="Times New Roman" panose="02020603050405020304" pitchFamily="18" charset="0"/>
              </a:rPr>
              <a:t> жаңбыр)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күші 9-14 м/с. Ауа температурасы 0 градус шамасында</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02 сәуірде, түнде 03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28495</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4875</cp:revision>
  <cp:lastPrinted>2023-01-16T10:13:34Z</cp:lastPrinted>
  <dcterms:created xsi:type="dcterms:W3CDTF">2018-03-27T06:03:00Z</dcterms:created>
  <dcterms:modified xsi:type="dcterms:W3CDTF">2024-04-01T07:08:54Z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