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990138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92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320418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a:t>
                      </a: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01 сәуірден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02 сәуірге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Оңтүстік-шығыстан оңтүстік-батысқа ауысатын жел соғады, күші 5-10 м/с. Ауа температурасы түнде 4-6, күндіз 18-20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02 сәуірге</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02 сәуірден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03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5-10 м/с. Ауа температурасы  4-6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сәуірге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13676</TotalTime>
  <Words>622</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3182</cp:revision>
  <cp:lastPrinted>2021-07-01T03:56:27Z</cp:lastPrinted>
  <dcterms:created xsi:type="dcterms:W3CDTF">2018-03-27T06:03:00Z</dcterms:created>
  <dcterms:modified xsi:type="dcterms:W3CDTF">2024-04-01T07:23:23Z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