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3272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92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апреля</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7" y="117475"/>
            <a:ext cx="491016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02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5-10, </a:t>
            </a:r>
            <a:r>
              <a:rPr lang="ru-RU" sz="1200" dirty="0" err="1">
                <a:latin typeface="Times New Roman" pitchFamily="18" charset="0"/>
                <a:cs typeface="Times New Roman" pitchFamily="18" charset="0"/>
              </a:rPr>
              <a:t>күңдіз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03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03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dirty="0">
                <a:latin typeface="Times New Roman" pitchFamily="18" charset="0"/>
                <a:cs typeface="Times New Roman" pitchFamily="18" charset="0"/>
              </a:rPr>
              <a:t>1</a:t>
            </a:r>
            <a:r>
              <a:rPr lang="ru-RU" sz="1200">
                <a:latin typeface="Times New Roman" pitchFamily="18" charset="0"/>
                <a:cs typeface="Times New Roman" pitchFamily="18" charset="0"/>
              </a:rPr>
              <a:t>-3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жоғары</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329846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678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680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0,05</a:t>
                      </a:r>
                      <a:endParaRPr lang="en-US"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1453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19331</TotalTime>
  <Words>663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3567</cp:revision>
  <cp:lastPrinted>2021-07-01T07:38:07Z</cp:lastPrinted>
  <dcterms:created xsi:type="dcterms:W3CDTF">2018-03-27T06:03:00Z</dcterms:created>
  <dcterms:modified xsi:type="dcterms:W3CDTF">2024-04-01T09:25:43Z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