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№92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02 сәуірге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01 </a:t>
            </a:r>
            <a:r>
              <a:rPr lang="ru-RU" sz="1100" b="1" dirty="0" err="1">
                <a:latin typeface="Times New Roman" pitchFamily="18" charset="0"/>
                <a:cs typeface="Times New Roman" pitchFamily="18" charset="0"/>
              </a:rPr>
              <a:t>сәуір сағ</a:t>
            </a:r>
            <a:r>
              <a:rPr lang="ru-RU" sz="1100" b="1" dirty="0">
                <a:latin typeface="Times New Roman" pitchFamily="18" charset="0"/>
                <a:cs typeface="Times New Roman" pitchFamily="18" charset="0"/>
              </a:rPr>
              <a:t>. 20-дан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02 </a:t>
            </a:r>
            <a:r>
              <a:rPr lang="ru-RU" sz="1100" b="1" dirty="0" err="1">
                <a:latin typeface="Times New Roman" pitchFamily="18" charset="0"/>
                <a:cs typeface="Times New Roman" pitchFamily="18" charset="0"/>
              </a:rPr>
              <a:t>сәуір</a:t>
            </a:r>
            <a:r>
              <a:rPr lang="kk-KZ" altLang="ru-RU" sz="1100" b="1" dirty="0">
                <a:latin typeface="Times New Roman" pitchFamily="18" charset="0"/>
                <a:ea typeface="Times New Roman KZ"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20-ға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жауын-шашынсыз. Солүстік-шығыстан жел соғады</a:t>
            </a:r>
            <a:r>
              <a:rPr lang="kk-KZ" sz="1200" dirty="0">
                <a:latin typeface="Times New Roman" pitchFamily="18" charset="0"/>
                <a:cs typeface="Times New Roman" pitchFamily="18" charset="0"/>
              </a:rPr>
              <a:t>, күші 3-8 м/с. Ауа температурасы түнде 0-2 градус аяз, </a:t>
            </a:r>
            <a:r>
              <a:rPr lang="kk-KZ" sz="1200">
                <a:latin typeface="Times New Roman" pitchFamily="18" charset="0"/>
                <a:cs typeface="Times New Roman" pitchFamily="18" charset="0"/>
              </a:rPr>
              <a:t>күндіз 14-16 </a:t>
            </a:r>
            <a:r>
              <a:rPr lang="kk-KZ" sz="1200" dirty="0">
                <a:latin typeface="Times New Roman" pitchFamily="18" charset="0"/>
                <a:cs typeface="Times New Roman" pitchFamily="18" charset="0"/>
              </a:rPr>
              <a:t>градус жылы.</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03 сәуір</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02</a:t>
            </a:r>
            <a:r>
              <a:rPr lang="kk-KZ" altLang="ru-RU" sz="1050" b="1" dirty="0">
                <a:latin typeface="Times New Roman" pitchFamily="18" charset="0"/>
                <a:ea typeface="Times New Roman KZ" pitchFamily="18" charset="0"/>
                <a:cs typeface="Times New Roman" pitchFamily="18" charset="0"/>
              </a:rPr>
              <a:t> сәуір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03 </a:t>
            </a:r>
            <a:r>
              <a:rPr lang="ru-RU" sz="1050" b="1" dirty="0" err="1">
                <a:latin typeface="Times New Roman" pitchFamily="18" charset="0"/>
                <a:ea typeface="Times New Roman KZ" pitchFamily="18" charset="0"/>
                <a:cs typeface="Times New Roman" pitchFamily="18" charset="0"/>
              </a:rPr>
              <a:t>сәуір</a:t>
            </a:r>
            <a:r>
              <a:rPr lang="kk-KZ" altLang="ru-RU" sz="1050" b="1" dirty="0">
                <a:latin typeface="Times New Roman" pitchFamily="18" charset="0"/>
                <a:ea typeface="Times New Roman KZ" pitchFamily="18" charset="0"/>
                <a:cs typeface="Times New Roman" pitchFamily="18" charset="0"/>
              </a:rPr>
              <a:t>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 Солүстік-шығыстан жел соғады</a:t>
            </a:r>
            <a:r>
              <a:rPr lang="kk-KZ" sz="1200" dirty="0">
                <a:latin typeface="Times New Roman" pitchFamily="18" charset="0"/>
                <a:cs typeface="Times New Roman" pitchFamily="18" charset="0"/>
              </a:rPr>
              <a:t>, күші 5-10 м/с</a:t>
            </a:r>
            <a:r>
              <a:rPr lang="kk-KZ" sz="1200" dirty="0">
                <a:latin typeface="Times New Roman KZ" pitchFamily="18" charset="0"/>
                <a:ea typeface="Times New Roman KZ" pitchFamily="18" charset="0"/>
              </a:rPr>
              <a:t>. </a:t>
            </a:r>
            <a:r>
              <a:rPr lang="kk-KZ" sz="1200" dirty="0">
                <a:latin typeface="Times New Roman" pitchFamily="18" charset="0"/>
                <a:cs typeface="Times New Roman" pitchFamily="18" charset="0"/>
              </a:rPr>
              <a:t>Ауа температурасы 1-3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сәуір</a:t>
            </a:r>
            <a:r>
              <a:rPr lang="kk-KZ" sz="1200">
                <a:solidFill>
                  <a:schemeClr val="tx1"/>
                </a:solidFill>
                <a:latin typeface="Times New Roman" panose="02020603050405020304" pitchFamily="18" charset="0"/>
                <a:cs typeface="Times New Roman" panose="02020603050405020304" pitchFamily="18" charset="0"/>
              </a:rPr>
              <a:t>, 03 </a:t>
            </a:r>
            <a:r>
              <a:rPr lang="kk-KZ" sz="1200" dirty="0">
                <a:solidFill>
                  <a:schemeClr val="tx1"/>
                </a:solidFill>
                <a:latin typeface="Times New Roman" panose="02020603050405020304" pitchFamily="18" charset="0"/>
                <a:cs typeface="Times New Roman" panose="02020603050405020304" pitchFamily="18" charset="0"/>
              </a:rPr>
              <a:t>сәуір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сәуір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18807</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4104</cp:revision>
  <cp:lastPrinted>2021-07-01T03:56:27Z</cp:lastPrinted>
  <dcterms:created xsi:type="dcterms:W3CDTF">2018-03-27T06:03:00Z</dcterms:created>
  <dcterms:modified xsi:type="dcterms:W3CDTF">2024-04-01T07:25:54Z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