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092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01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02 сәуірге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01</a:t>
            </a:r>
            <a:r>
              <a:rPr lang="kk-KZ" altLang="ru-RU" sz="1200" b="1" dirty="0">
                <a:solidFill>
                  <a:srgbClr val="000000"/>
                </a:solidFill>
                <a:latin typeface="Times New Roman" pitchFamily="18" charset="0"/>
                <a:cs typeface="Times New Roman" pitchFamily="18" charset="0"/>
              </a:rPr>
              <a:t>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a:solidFill>
                  <a:srgbClr val="000000"/>
                </a:solidFill>
                <a:latin typeface="Times New Roman" pitchFamily="18" charset="0"/>
                <a:cs typeface="Times New Roman" pitchFamily="18" charset="0"/>
              </a:rPr>
              <a:t>02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a:t>
            </a:r>
            <a:r>
              <a:rPr lang="ru-RU" sz="1200" dirty="0">
                <a:latin typeface="Times New Roman" pitchFamily="18" charset="0"/>
                <a:cs typeface="Times New Roman" pitchFamily="18" charset="0"/>
              </a:rPr>
              <a:t>1-6 м/с. </a:t>
            </a:r>
            <a:r>
              <a:rPr lang="kk-KZ" sz="1200" dirty="0">
                <a:latin typeface="Times New Roman" pitchFamily="18" charset="0"/>
                <a:cs typeface="Times New Roman" pitchFamily="18" charset="0"/>
              </a:rPr>
              <a:t>Ауа температурасы түнде 0-2,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algn="ctr"/>
            <a:r>
              <a:rPr lang="kk-KZ" sz="1200" b="1" dirty="0">
                <a:solidFill>
                  <a:srgbClr val="000000"/>
                </a:solidFill>
                <a:latin typeface="Times New Roman" pitchFamily="18" charset="0"/>
                <a:cs typeface="Times New Roman" pitchFamily="18" charset="0"/>
              </a:rPr>
              <a:t>03 сәуірге</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2024 ж. </a:t>
            </a:r>
            <a:r>
              <a:rPr lang="kk-KZ" sz="1200" b="1" dirty="0">
                <a:solidFill>
                  <a:srgbClr val="000000"/>
                </a:solidFill>
                <a:latin typeface="Times New Roman" pitchFamily="18" charset="0"/>
                <a:cs typeface="Times New Roman" pitchFamily="18" charset="0"/>
              </a:rPr>
              <a:t>02 сәуір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03 сәуір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соғаттын жел оңтүстік-шығысқа ауысады, күші 2-7 м/с. Ауа </a:t>
            </a:r>
            <a:r>
              <a:rPr lang="kk-KZ" sz="1200">
                <a:latin typeface="Times New Roman" pitchFamily="18" charset="0"/>
                <a:cs typeface="Times New Roman" pitchFamily="18" charset="0"/>
              </a:rPr>
              <a:t>температурасы 2-4 </a:t>
            </a:r>
            <a:r>
              <a:rPr lang="kk-KZ" sz="1200" dirty="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3919238"/>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1248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266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1,332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0,192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1 </a:t>
            </a:r>
            <a:r>
              <a:rPr lang="kk-KZ" altLang="ru-RU" sz="1200" b="1" dirty="0">
                <a:latin typeface="Times New Roman" panose="02020603050405020304" pitchFamily="18" charset="0"/>
                <a:cs typeface="Times New Roman" panose="02020603050405020304" pitchFamily="18" charset="0"/>
              </a:rPr>
              <a:t>сәуірдегі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8577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02 сәуір, 03 сәуір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rgbClr val="000000"/>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r>
              <a:rPr lang="kk-KZ" sz="1200" dirty="0">
                <a:solidFill>
                  <a:srgbClr val="000000"/>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17184</TotalTime>
  <Words>624</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4162</cp:revision>
  <cp:lastPrinted>2021-07-01T07:38:07Z</cp:lastPrinted>
  <dcterms:created xsi:type="dcterms:W3CDTF">2018-03-27T06:03:00Z</dcterms:created>
  <dcterms:modified xsi:type="dcterms:W3CDTF">2024-04-01T07:24:33Z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