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894200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5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 ночью осадки (преимущественно дождь), днем дождь. Ветер западный 9-14 м/с. Температура воздуха ночью около 0 градусов, днем 6-8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осадки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преимущественно дождь).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юго-западный 9-14 м/с. Температура воздуха около 0 градусов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057227"/>
              </p:ext>
            </p:extLst>
          </p:nvPr>
        </p:nvGraphicFramePr>
        <p:xfrm>
          <a:off x="5134650" y="3789042"/>
          <a:ext cx="4528802" cy="2399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апреля, ночью 03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30391</TotalTime>
  <Words>664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5042</cp:revision>
  <cp:lastPrinted>2021-11-30T05:55:24Z</cp:lastPrinted>
  <dcterms:created xsi:type="dcterms:W3CDTF">2018-03-27T06:03:00Z</dcterms:created>
  <dcterms:modified xsi:type="dcterms:W3CDTF">2024-04-01T07:09:15Z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