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162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561223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№92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апреля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1624669"/>
              </p:ext>
            </p:extLst>
          </p:nvPr>
        </p:nvGraphicFramePr>
        <p:xfrm>
          <a:off x="4989512" y="4393086"/>
          <a:ext cx="4747702" cy="1940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876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</a:t>
                      </a: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35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</a:t>
                      </a: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</a:t>
                      </a: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0,6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</a:t>
                      </a: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 апреля               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облачность, без осадков. Ночью и утром туман. Ветер юго-западный, южный 7-12 м/с. Температура воздуха ночью 5-7, днем 15-17 тепла.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03 апреля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</a:rPr>
              <a:t>южный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5-7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24755</TotalTime>
  <Words>637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4401</cp:revision>
  <cp:lastPrinted>2021-07-01T03:56:27Z</cp:lastPrinted>
  <dcterms:created xsi:type="dcterms:W3CDTF">2018-03-27T06:03:00Z</dcterms:created>
  <dcterms:modified xsi:type="dcterms:W3CDTF">2024-04-01T07:15:39Z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