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856628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4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02184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апреля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апреля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 юго-восточный с переходом на юго-западный 5-10 м/с. Температура воздуха ночью 6-8, днем 16-18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апреля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апреля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25173</TotalTime>
  <Words>632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3253</cp:revision>
  <cp:lastPrinted>2021-10-15T03:50:29Z</cp:lastPrinted>
  <dcterms:created xsi:type="dcterms:W3CDTF">2018-03-27T06:03:00Z</dcterms:created>
  <dcterms:modified xsi:type="dcterms:W3CDTF">2024-04-01T07:25:30Z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