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949476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по 20 ч. 02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небольшие осадки (дождь, снег). Ветер 7-12 м/с. Температура воздуха ночью 0-2, днем 4-6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 по 08 ч. 03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0-2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653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19013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3118</cp:revision>
  <cp:lastPrinted>2021-07-01T03:56:27Z</cp:lastPrinted>
  <dcterms:created xsi:type="dcterms:W3CDTF">2018-03-27T06:03:00Z</dcterms:created>
  <dcterms:modified xsi:type="dcterms:W3CDTF">2024-04-01T09:28:10Z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