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11E9A51-ACC1-4928-8BE0-19557965F29C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94807628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39F3FD-F1AC-4CF7-A795-2A3A196C8E5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6E48D6-27C0-41C6-99D9-64F358D95BB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BFD3AB-71D0-4741-9906-46BBCEBDFF8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304118-EB1F-4D39-86DB-C958E0CCC6E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FC4FD5-31C5-409B-B609-7408D823F6C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BF99A-EB3B-4C4F-B271-B3A1717C8E1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9F1B4F-C862-4659-BDE5-F693955CB5C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847B9F-0656-4FDC-B0D2-FBCE57631B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272FD5-5FE2-41D8-ADCB-3EE4DE33C57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000A11-ECA1-4495-B812-A453B2ED58C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BF8DF6-D61A-4921-8927-EC1ABC73D17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0FBAE32-7952-4570-B566-7FD80E754C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>
                <a:solidFill>
                  <a:srgbClr val="002060"/>
                </a:solidFill>
                <a:cs typeface="Times New Roman" pitchFamily="18" charset="0"/>
              </a:rPr>
              <a:t>92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01 апреля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87548" y="152434"/>
            <a:ext cx="4816475" cy="18774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</a:rPr>
              <a:t>02 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01 апреля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chemeClr val="tx1"/>
                </a:solidFill>
              </a:rPr>
              <a:t>02 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осадков. Ночью и утром  временами слабый туман. Ветер северо-восточный, восточный 3-8 м/с. Температура воздуха ночью 0-2,  днем 12-14 тепла.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03 апреля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02 апреля</a:t>
            </a:r>
            <a:r>
              <a:rPr lang="ru-RU" sz="1100" dirty="0"/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03 апреля</a:t>
            </a:r>
          </a:p>
          <a:p>
            <a:pPr algn="just"/>
            <a:r>
              <a:rPr lang="kk-KZ" dirty="0">
                <a:solidFill>
                  <a:schemeClr val="tx1"/>
                </a:solidFill>
              </a:rPr>
              <a:t>Переменная облачность</a:t>
            </a:r>
            <a:r>
              <a:rPr lang="ru-RU" dirty="0">
                <a:solidFill>
                  <a:schemeClr val="tx1"/>
                </a:solidFill>
              </a:rPr>
              <a:t>, без осадков. Ветер восточный 3-8 м/с. Температура воздуха 3-5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6175" y="2060575"/>
            <a:ext cx="4816475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b="1" dirty="0">
                <a:solidFill>
                  <a:schemeClr val="tx1"/>
                </a:solidFill>
              </a:rPr>
              <a:t>0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2 апреля</a:t>
            </a:r>
            <a:r>
              <a:rPr lang="ru-RU" dirty="0">
                <a:sym typeface="+mn-ea"/>
              </a:rPr>
              <a:t> </a:t>
            </a:r>
            <a:r>
              <a:rPr lang="ru-RU" b="1" dirty="0">
                <a:solidFill>
                  <a:schemeClr val="tx1"/>
                </a:solidFill>
              </a:rPr>
              <a:t>,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</a:rPr>
              <a:t> 03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 апреля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8238" y="3597275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01 апреля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5674719"/>
              </p:ext>
            </p:extLst>
          </p:nvPr>
        </p:nvGraphicFramePr>
        <p:xfrm>
          <a:off x="5079999" y="4110375"/>
          <a:ext cx="4684713" cy="2105218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20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3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3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132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3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332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3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2679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2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120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49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6175" y="31194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>
                <a:solidFill>
                  <a:srgbClr val="000000"/>
                </a:solidFill>
                <a:cs typeface="Times New Roman" pitchFamily="18" charset="0"/>
              </a:rPr>
              <a:t>Улжабаева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Е.Н. </a:t>
            </a:r>
            <a:r>
              <a:rPr lang="ru-RU" altLang="ru-RU" sz="1000" b="1" i="1" dirty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19067</TotalTime>
  <Words>817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4435</cp:revision>
  <cp:lastPrinted>2021-07-01T09:11:30Z</cp:lastPrinted>
  <dcterms:created xsi:type="dcterms:W3CDTF">2018-03-27T06:03:00Z</dcterms:created>
  <dcterms:modified xsi:type="dcterms:W3CDTF">2024-04-01T07:26:42Z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