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02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северо-восточный 3-8 м/с. Температура воздуха </a:t>
            </a:r>
            <a:r>
              <a:rPr lang="ru-RU" sz="1200">
                <a:latin typeface="Times New Roman KZ" pitchFamily="18" charset="0"/>
                <a:ea typeface="Times New Roman KZ" pitchFamily="18" charset="0"/>
              </a:rPr>
              <a:t>ночью 0-2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мороза, </a:t>
            </a:r>
            <a:r>
              <a:rPr lang="ru-RU" sz="1200">
                <a:latin typeface="Times New Roman KZ" pitchFamily="18" charset="0"/>
                <a:ea typeface="Times New Roman KZ" pitchFamily="18" charset="0"/>
              </a:rPr>
              <a:t>днем 14-16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/>
              <a:t>	</a:t>
            </a:r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03 апреля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03 апреля 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северо-восточный 5-10 м/с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1-3 мороза.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А.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18917</TotalTime>
  <Words>602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4035</cp:revision>
  <cp:lastPrinted>2021-07-01T03:56:27Z</cp:lastPrinted>
  <dcterms:created xsi:type="dcterms:W3CDTF">2018-03-27T06:03:00Z</dcterms:created>
  <dcterms:modified xsi:type="dcterms:W3CDTF">2024-04-01T07:26:05Z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