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888524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ожидается туман. Ветер юго-западный 9-14 м/с. Температура воздуха ночью 0-2, днем 9-11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с 20 ч. 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апреля 2024 г.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с переходом на юго-восточный 9-14 м/с. Температура воздуха ночью 1 мороза- 1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4866" y="2132855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391628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18651</TotalTime>
  <Words>615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3443</cp:revision>
  <cp:lastPrinted>2021-07-01T03:56:27Z</cp:lastPrinted>
  <dcterms:created xsi:type="dcterms:W3CDTF">2018-03-27T06:03:00Z</dcterms:created>
  <dcterms:modified xsi:type="dcterms:W3CDTF">2024-04-01T09:25:19Z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