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10" d="100"/>
          <a:sy n="110" d="100"/>
        </p:scale>
        <p:origin x="2366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402048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02 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ночью небольшие осадки (дождь, снег), гололед. Ветер юго-западный 9-14 м/с. Температура воздуха ночью             0-2 мороза, днем 4-6 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    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1-3 мороза.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15935</TotalTime>
  <Words>644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4658</cp:revision>
  <cp:lastPrinted>2021-07-01T03:56:27Z</cp:lastPrinted>
  <dcterms:created xsi:type="dcterms:W3CDTF">2018-03-27T06:03:00Z</dcterms:created>
  <dcterms:modified xsi:type="dcterms:W3CDTF">2024-04-01T07:46:35Z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