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293056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02 апреля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западный 5-10 м/с. Температура воздуха ночью 0-2 мороза, днем 6-8 тепла.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914822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апреля, ночью 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21758</TotalTime>
  <Words>620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3698</cp:revision>
  <cp:lastPrinted>2021-07-01T03:56:27Z</cp:lastPrinted>
  <dcterms:created xsi:type="dcterms:W3CDTF">2018-03-27T06:03:00Z</dcterms:created>
  <dcterms:modified xsi:type="dcterms:W3CDTF">2024-04-01T07:24:07Z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