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7428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ночью 5-10, днем 9-14 м/с. Температура воздуха ночью 2-4 мороза, днем 4-6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9-14 м/с. Температура воздуха ночью 1-3 мороза.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962044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19551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3523</cp:revision>
  <cp:lastPrinted>2021-07-01T03:56:27Z</cp:lastPrinted>
  <dcterms:created xsi:type="dcterms:W3CDTF">2018-03-27T06:03:00Z</dcterms:created>
  <dcterms:modified xsi:type="dcterms:W3CDTF">2024-04-01T09:25:54Z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