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7495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апреля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1126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апреля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апреля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с переходом на юго-западный 5-10 м/с. Температура воздуха ночью 4-6, днем 18-            20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4-6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664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3053</cp:revision>
  <cp:lastPrinted>2021-07-01T03:56:27Z</cp:lastPrinted>
  <dcterms:created xsi:type="dcterms:W3CDTF">2018-03-27T06:03:00Z</dcterms:created>
  <dcterms:modified xsi:type="dcterms:W3CDTF">2024-04-01T07:23:36Z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