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488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облачность. Без осадков. Ветер юго-западный 9-14 м/с. Температура воздуха ночью 1-3 тепла, днем 4-6 тепла.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апреля 2024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облачность. Без осадков. Ночью и утром туман. Ветер северо-западный с переходом на северо-восточный 9-14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2-4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795852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18617</TotalTime>
  <Words>631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3445</cp:revision>
  <cp:lastPrinted>2021-07-01T03:56:27Z</cp:lastPrinted>
  <dcterms:created xsi:type="dcterms:W3CDTF">2018-03-27T06:03:00Z</dcterms:created>
  <dcterms:modified xsi:type="dcterms:W3CDTF">2024-04-01T09:25:06Z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