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84979229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апреля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01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апреля 2024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апреля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02 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с переходом на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3-8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1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3° мороза,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днем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-9°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ctr"/>
            <a:endParaRPr lang="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02 апреля до 08 ч. 03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осадк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(дождь, снег)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м/с. Температура воздуха 0-2°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4684" y="2362474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3793" y="33151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77063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18945</TotalTime>
  <Words>642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3360</cp:revision>
  <cp:lastPrinted>2021-10-14T11:15:53Z</cp:lastPrinted>
  <dcterms:created xsi:type="dcterms:W3CDTF">2018-03-27T06:03:00Z</dcterms:created>
  <dcterms:modified xsi:type="dcterms:W3CDTF">2024-04-01T08:35:24Z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