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6519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апреля до 08 ч. 03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29655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22747</TotalTime>
  <Words>705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3635</cp:revision>
  <cp:lastPrinted>2021-10-18T15:52:53Z</cp:lastPrinted>
  <dcterms:created xsi:type="dcterms:W3CDTF">2018-03-27T06:03:00Z</dcterms:created>
  <dcterms:modified xsi:type="dcterms:W3CDTF">2024-04-01T08:34:58Z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