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39555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(преимущественно дождь). Ветер юго-западный 9-14 м/с. Температура воздуха ночью 2-4 мороза, днем 4-6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небольшие осадки (преимущественно дождь).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с переходом на северо-восточный 9-14 м/с.. Температура воздуха ночью 3-5 мороза.</a:t>
            </a: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891711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18120</TotalTime>
  <Words>641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3441</cp:revision>
  <cp:lastPrinted>2021-07-01T03:56:27Z</cp:lastPrinted>
  <dcterms:created xsi:type="dcterms:W3CDTF">2018-03-27T06:03:00Z</dcterms:created>
  <dcterms:modified xsi:type="dcterms:W3CDTF">2024-04-01T09:26:22Z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