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1-6 м/с. Температура воздуха ночью 0-2, днем 12-14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 апреля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на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2-7 м/с. Температура воздуха 2-4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60433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167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апреля, ночью 03 апреля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35224</TotalTime>
  <Words>632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4258</cp:revision>
  <cp:lastPrinted>2021-02-03T11:37:00Z</cp:lastPrinted>
  <dcterms:created xsi:type="dcterms:W3CDTF">2018-03-27T06:03:00Z</dcterms:created>
  <dcterms:modified xsi:type="dcterms:W3CDTF">2024-04-01T07:24:46Z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