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1205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утром туман. Ветер юго-западный 9-14 м/с. Температура воздуха ночью 2-4 мороза, днем 4-6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северо-западный, северный 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2-4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795852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18610</TotalTime>
  <Words>597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3441</cp:revision>
  <cp:lastPrinted>2021-07-01T03:56:27Z</cp:lastPrinted>
  <dcterms:created xsi:type="dcterms:W3CDTF">2018-03-27T06:03:00Z</dcterms:created>
  <dcterms:modified xsi:type="dcterms:W3CDTF">2024-03-31T08:25:22Z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