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9279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4-6 мороза, днем 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осадки (дождь). Ветер северо-западный, северный 9-14 м/с. Температура воздуха ночью 3-5 мороза.</a:t>
            </a: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042432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18109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2021-07-01T03:56:27Z</cp:lastPrinted>
  <dcterms:created xsi:type="dcterms:W3CDTF">2018-03-27T06:03:00Z</dcterms:created>
  <dcterms:modified xsi:type="dcterms:W3CDTF">2024-03-31T08:27:28Z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