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26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35794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0038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юго-западный 5-10 м/с. Температура воздуха ночью 5-7, днем 15-17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апреля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25117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3252</cp:revision>
  <cp:lastPrinted>2021-10-15T03:50:29Z</cp:lastPrinted>
  <dcterms:created xsi:type="dcterms:W3CDTF">2018-03-27T06:03:00Z</dcterms:created>
  <dcterms:modified xsi:type="dcterms:W3CDTF">2024-03-31T07:18:53Z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