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7" y="10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8904929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марта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01 апреля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марта по 20 ч. 01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утром и днем небольшие осадки (дождь, снег), гололед, туман. Ветер юго-западный 9-14, утром и днем порывы 15-20 м/с. Температура ночью 0-2 мороза, днем 3-5 тепла.	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01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02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ночью осадки (дождь, снег), днем снег. Ветер западный 9-14 м/с. Температура около 0 градусов.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6140845"/>
              </p:ext>
            </p:extLst>
          </p:nvPr>
        </p:nvGraphicFramePr>
        <p:xfrm>
          <a:off x="5069627" y="4221088"/>
          <a:ext cx="4691064" cy="23052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73843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0.531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0.297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Есбусинова 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19090</TotalTime>
  <Words>633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3124</cp:revision>
  <cp:lastPrinted>2021-07-01T03:56:27Z</cp:lastPrinted>
  <dcterms:created xsi:type="dcterms:W3CDTF">2018-03-27T06:03:00Z</dcterms:created>
  <dcterms:modified xsi:type="dcterms:W3CDTF">2024-03-31T09:39:33Z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