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8" d="100"/>
          <a:sy n="118" d="100"/>
        </p:scale>
        <p:origin x="-202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305076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091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апреля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31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небольшой дождь.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1-6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02 апреля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02 апреля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2-7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марта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49110099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1,841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071678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апреля, ночью 02 апреля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Нуршина А.Ж./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Картпанбетов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35223</TotalTime>
  <Words>594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4253</cp:revision>
  <cp:lastPrinted>2021-02-03T11:37:00Z</cp:lastPrinted>
  <dcterms:created xsi:type="dcterms:W3CDTF">2018-03-27T06:03:00Z</dcterms:created>
  <dcterms:modified xsi:type="dcterms:W3CDTF">2024-03-31T06:11:11Z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