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25932046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957387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апреля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5070550" cy="731632"/>
        </p:xfrm>
        <a:graphic>
          <a:graphicData uri="http://schemas.openxmlformats.org/drawingml/2006/table">
            <a:tbl>
              <a:tblPr/>
              <a:tblGrid>
                <a:gridCol w="303561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13523</TotalTime>
  <Words>613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3054</cp:revision>
  <cp:lastPrinted>2021-07-01T03:56:27Z</cp:lastPrinted>
  <dcterms:created xsi:type="dcterms:W3CDTF">2018-03-27T06:03:00Z</dcterms:created>
  <dcterms:modified xsi:type="dcterms:W3CDTF">2024-03-31T07:11:14Z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