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2000" autoAdjust="0"/>
  </p:normalViewPr>
  <p:slideViewPr>
    <p:cSldViewPr showGuides="1">
      <p:cViewPr>
        <p:scale>
          <a:sx n="136" d="100"/>
          <a:sy n="136" d="100"/>
        </p:scale>
        <p:origin x="-1356" y="9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5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апреля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23369172"/>
              </p:ext>
            </p:extLst>
          </p:nvPr>
        </p:nvGraphicFramePr>
        <p:xfrm>
          <a:off x="5025008" y="4005066"/>
          <a:ext cx="4693124" cy="24664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046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3118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468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94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 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tabLst>
                <a:tab pos="17621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Облачно, ночью небольшие осадки, днем осадки (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дождь, снег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ололед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9-14, порывы 15-20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мороза,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апреля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апреля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апреля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осадки (дождь, снег), гололед.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юго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воздуха около 0 градусов.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12976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smtClean="0">
                <a:latin typeface="Times New Roman" pitchFamily="18" charset="0"/>
                <a:cs typeface="Times New Roman" pitchFamily="18" charset="0"/>
              </a:rPr>
              <a:t>Ю. </a:t>
            </a:r>
            <a:r>
              <a:rPr lang="ru-RU" altLang="ru-RU" sz="1200" b="1" i="1" dirty="0" smtClean="0">
                <a:latin typeface="Times New Roman" pitchFamily="18" charset="0"/>
                <a:cs typeface="Times New Roman" pitchFamily="18" charset="0"/>
              </a:rPr>
              <a:t>Смирнягина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15931</TotalTime>
  <Words>605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4655</cp:revision>
  <cp:lastPrinted>2021-07-01T03:56:27Z</cp:lastPrinted>
  <dcterms:created xsi:type="dcterms:W3CDTF">2018-03-27T06:03:00Z</dcterms:created>
  <dcterms:modified xsi:type="dcterms:W3CDTF">2024-03-31T08:15:24Z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