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122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579784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еременная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осадков. Ветер юго-западный 9-14 м/с. Температура воздуха ночью 0-2 мороза, днем 9-11 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ез осадков.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северный 7-12 м/с. Температура воздуха 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866" y="2132855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073376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18639</TotalTime>
  <Words>538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3440</cp:revision>
  <cp:lastPrinted>2021-07-01T03:56:27Z</cp:lastPrinted>
  <dcterms:created xsi:type="dcterms:W3CDTF">2018-03-27T06:03:00Z</dcterms:created>
  <dcterms:modified xsi:type="dcterms:W3CDTF">2024-03-31T07:56:40Z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