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110381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624669"/>
              </p:ext>
            </p:extLst>
          </p:nvPr>
        </p:nvGraphicFramePr>
        <p:xfrm>
          <a:off x="4989512" y="4393086"/>
          <a:ext cx="4747702" cy="1940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1243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ночью небольшой дождь. Ночью и утром туман. Ветер юго-западный 2-7 м/с. Температура воздуха ночью 3-5, днем 13-15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 0-5 м/с. Температура воздуха ночью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24750</TotalTime>
  <Words>630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4400</cp:revision>
  <cp:lastPrinted>2021-07-01T03:56:27Z</cp:lastPrinted>
  <dcterms:created xsi:type="dcterms:W3CDTF">2018-03-27T06:03:00Z</dcterms:created>
  <dcterms:modified xsi:type="dcterms:W3CDTF">2024-03-31T07:04:34Z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