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38977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85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апреля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мороза-1° тепла,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endParaRPr lang="" sz="105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 до 08 ч. 02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22286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9044730"/>
              </p:ext>
            </p:extLst>
          </p:nvPr>
        </p:nvGraphicFramePr>
        <p:xfrm>
          <a:off x="5010028" y="3832948"/>
          <a:ext cx="4680169" cy="23809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41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Акылбаева М.М.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22737</TotalTime>
  <Words>667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3628</cp:revision>
  <cp:lastPrinted>2021-10-18T15:52:53Z</cp:lastPrinted>
  <dcterms:created xsi:type="dcterms:W3CDTF">2018-03-27T06:03:00Z</dcterms:created>
  <dcterms:modified xsi:type="dcterms:W3CDTF">2024-03-31T07:29:52Z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