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122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7879764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№91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 9-14 м/с. Температура воздуха ночью 3-5 мороза, днем 7-9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2024 г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осадки (дождь).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северо-западный, северный 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3-5 мороза.</a:t>
            </a:r>
            <a:endParaRPr lang="kk-KZ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32570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31 марта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8644133"/>
              </p:ext>
            </p:extLst>
          </p:nvPr>
        </p:nvGraphicFramePr>
        <p:xfrm>
          <a:off x="5019674" y="4221088"/>
          <a:ext cx="4691064" cy="22538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1.394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19446</TotalTime>
  <Words>650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3517</cp:revision>
  <cp:lastPrinted>2021-07-01T03:56:27Z</cp:lastPrinted>
  <dcterms:created xsi:type="dcterms:W3CDTF">2018-03-27T06:03:00Z</dcterms:created>
  <dcterms:modified xsi:type="dcterms:W3CDTF">2024-03-31T08:06:58Z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