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45675002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91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83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апреля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без осадков. Ветер юго-западный 9-14 м/с. Температура воздуха ночью 1-3 мороза,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днем 8-10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апреля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01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еременная облачность, небольшие осадки (дождь, снег)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юго-западный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9-14 м/с. Температура воздуха  </a:t>
            </a:r>
            <a:r>
              <a:rPr lang="en-US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0-2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тепла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9878409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апреля, ночью 02 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30382</TotalTime>
  <Words>660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5038</cp:revision>
  <cp:lastPrinted>2021-11-30T05:55:24Z</cp:lastPrinted>
  <dcterms:created xsi:type="dcterms:W3CDTF">2018-03-27T06:03:00Z</dcterms:created>
  <dcterms:modified xsi:type="dcterms:W3CDTF">2024-03-31T07:27:26Z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