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985639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небольшие осадки (снег, дождь). Ветер юго-западный 9-14 м/с. Температура воздуха ночью 2-4 мороза, днем 5-7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614187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марта, ночью 01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30332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5033</cp:revision>
  <cp:lastPrinted>2021-11-30T05:55:24Z</cp:lastPrinted>
  <dcterms:created xsi:type="dcterms:W3CDTF">2018-03-27T06:03:00Z</dcterms:created>
  <dcterms:modified xsi:type="dcterms:W3CDTF">2024-03-30T06:35:06Z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