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8" d="100"/>
          <a:sy n="118" d="100"/>
        </p:scale>
        <p:origin x="23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85114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582711"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31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sz="1200" dirty="0" smtClean="0">
              <a:latin typeface="Times New Roman" pitchFamily="18" charset="0"/>
              <a:cs typeface="Times New Roman" pitchFamily="18" charset="0"/>
            </a:endParaRPr>
          </a:p>
          <a:p>
            <a:pPr algn="ctr"/>
            <a:r>
              <a:rPr lang="kk-KZ" altLang="ru-RU" sz="1200" b="1" dirty="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ctr"/>
            <a:r>
              <a:rPr lang="ru-RU" sz="1200" b="1" dirty="0" smtClean="0">
                <a:latin typeface="Times New Roman" pitchFamily="18" charset="0"/>
                <a:cs typeface="Times New Roman"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соғатын </a:t>
            </a:r>
            <a:r>
              <a:rPr lang="kk-KZ" sz="1200" dirty="0" smtClean="0">
                <a:latin typeface="Times New Roman" pitchFamily="18" charset="0"/>
                <a:cs typeface="Times New Roman" pitchFamily="18" charset="0"/>
              </a:rPr>
              <a:t>жел оңтүстік-шығысқа ауысады, </a:t>
            </a:r>
            <a:r>
              <a:rPr lang="kk-KZ" sz="1200" dirty="0">
                <a:latin typeface="Times New Roman" pitchFamily="18" charset="0"/>
                <a:cs typeface="Times New Roman" pitchFamily="18" charset="0"/>
              </a:rPr>
              <a:t>күші </a:t>
            </a:r>
            <a:r>
              <a:rPr lang="ru-RU" sz="1200" dirty="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 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4375" y="3152001"/>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44355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0810155"/>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mn-lt"/>
                        </a:rPr>
                        <a:t>0.037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18671</TotalTime>
  <Words>496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2021-07-01T07:38:07Z</cp:lastPrinted>
  <dcterms:created xsi:type="dcterms:W3CDTF">2018-03-27T06:03:00Z</dcterms:created>
  <dcterms:modified xsi:type="dcterms:W3CDTF">2024-03-30T06:16:41Z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