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58" y="83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66755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31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по 20 ч. 31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снег, гололед. Ночью и утром туман.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9-14, днем порывы 15-20 м/с. Температура воздуха ночью 4-6 мороза, днем 3-5 тепла.	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31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01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снег). Ветер юго-западный 9-14, порывы 15-20 м/с. Температура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91994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Есбусинова 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19075</TotalTime>
  <Words>626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3122</cp:revision>
  <cp:lastPrinted>2021-07-01T03:56:27Z</cp:lastPrinted>
  <dcterms:created xsi:type="dcterms:W3CDTF">2018-03-27T06:03:00Z</dcterms:created>
  <dcterms:modified xsi:type="dcterms:W3CDTF">2024-03-30T08:18:37Z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