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changesInfos/changesInfo1.xml" ContentType="application/vnd.ms-powerpoint.changesinfo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0" autoAdjust="0"/>
    <p:restoredTop sz="95179" autoAdjust="0"/>
  </p:normalViewPr>
  <p:slideViewPr>
    <p:cSldViewPr showGuides="1">
      <p:cViewPr varScale="1">
        <p:scale>
          <a:sx n="118" d="100"/>
          <a:sy n="118" d="100"/>
        </p:scale>
        <p:origin x="-2022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3050763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090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8" y="214290"/>
            <a:ext cx="471490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31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марта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30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31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южный, юго-западный 2-7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6-8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мороза, 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3-5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01 апреля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31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01 апреля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блачно, дождь.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юго-западный, южный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2-7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1-3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 марта 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178630196"/>
              </p:ext>
            </p:extLst>
          </p:nvPr>
        </p:nvGraphicFramePr>
        <p:xfrm>
          <a:off x="5051078" y="4034682"/>
          <a:ext cx="4590109" cy="23322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1797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8119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0,106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0,821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1402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0,172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8621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0,875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071678"/>
            <a:ext cx="4643470" cy="120032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31 марта 2024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очью 01 апреля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2024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66455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238752" y="61436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Тарасенко Л.И./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Картпанбетов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Д.Г.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xmlns="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xmlns="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35220</TotalTime>
  <Words>607</Words>
  <Application>Microsoft Office PowerPoint</Application>
  <PresentationFormat>Лист A4 (210x297 мм)</PresentationFormat>
  <Paragraphs>94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4250</cp:revision>
  <cp:lastPrinted>2021-02-03T11:37:00Z</cp:lastPrinted>
  <dcterms:created xsi:type="dcterms:W3CDTF">2018-03-27T06:03:00Z</dcterms:created>
  <dcterms:modified xsi:type="dcterms:W3CDTF">2024-03-30T07:14:02Z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