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09" d="100"/>
          <a:sy n="109" d="100"/>
        </p:scale>
        <p:origin x="-187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23369172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936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Облачно, небольшие осадки (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дождь, снег), гололед.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снег), гололед.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1-3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15927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4649</cp:revision>
  <cp:lastPrinted>2021-07-01T03:56:27Z</cp:lastPrinted>
  <dcterms:created xsi:type="dcterms:W3CDTF">2018-03-27T06:03:00Z</dcterms:created>
  <dcterms:modified xsi:type="dcterms:W3CDTF">2024-03-30T08:33:31Z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