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88109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№90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небольшие осадки (преимущественно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2-4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kk-KZ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924017"/>
              </p:ext>
            </p:extLst>
          </p:nvPr>
        </p:nvGraphicFramePr>
        <p:xfrm>
          <a:off x="4953000" y="4149080"/>
          <a:ext cx="4643470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905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18105</TotalTime>
  <Words>610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3435</cp:revision>
  <cp:lastPrinted>2021-07-01T03:56:27Z</cp:lastPrinted>
  <dcterms:created xsi:type="dcterms:W3CDTF">2018-03-27T06:03:00Z</dcterms:created>
  <dcterms:modified xsi:type="dcterms:W3CDTF">2024-03-30T07:52:37Z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