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25932046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9573877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 5-10 м/с. Температура воздуха ночью 1 мороза-1 тепла, днем 12-14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апреля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143116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апреля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5070550" cy="731632"/>
        </p:xfrm>
        <a:graphic>
          <a:graphicData uri="http://schemas.openxmlformats.org/drawingml/2006/table">
            <a:tbl>
              <a:tblPr/>
              <a:tblGrid>
                <a:gridCol w="303561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13517</TotalTime>
  <Words>616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3052</cp:revision>
  <cp:lastPrinted>2021-07-01T03:56:27Z</cp:lastPrinted>
  <dcterms:created xsi:type="dcterms:W3CDTF">2018-03-27T06:03:00Z</dcterms:created>
  <dcterms:modified xsi:type="dcterms:W3CDTF">2024-03-30T06:35:47Z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