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49721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4-6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325274"/>
              </p:ext>
            </p:extLst>
          </p:nvPr>
        </p:nvGraphicFramePr>
        <p:xfrm>
          <a:off x="5030050" y="4288930"/>
          <a:ext cx="4691064" cy="2049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марта, ночью 01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21734</TotalTime>
  <Words>585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3692</cp:revision>
  <cp:lastPrinted>2021-07-01T03:56:27Z</cp:lastPrinted>
  <dcterms:created xsi:type="dcterms:W3CDTF">2018-03-27T06:03:00Z</dcterms:created>
  <dcterms:modified xsi:type="dcterms:W3CDTF">2024-03-30T07:33:19Z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