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182846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9453" y="312926"/>
            <a:ext cx="4600052"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наурыз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наурыз 2024 ж. сағ. 20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С</a:t>
            </a:r>
            <a:r>
              <a:rPr lang="ru-RU" sz="1200" dirty="0" err="1" smtClean="0">
                <a:solidFill>
                  <a:prstClr val="black"/>
                </a:solidFill>
                <a:latin typeface="Times New Roman" panose="02020603050405020304" pitchFamily="18" charset="0"/>
                <a:cs typeface="Times New Roman" panose="02020603050405020304" pitchFamily="18" charset="0"/>
              </a:rPr>
              <a:t>олтүстік</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ru-RU" sz="1200" kern="1400" dirty="0" err="1" smtClean="0">
                <a:solidFill>
                  <a:srgbClr val="000000"/>
                </a:solidFill>
                <a:latin typeface="Times New Roman" panose="02020603050405020304" pitchFamily="18" charset="0"/>
                <a:ea typeface="Times New Roman" panose="02020603050405020304" pitchFamily="18" charset="0"/>
              </a:rPr>
              <a:t>батыстан</a:t>
            </a:r>
            <a:r>
              <a:rPr lang="ru-RU" sz="1200" kern="1400" dirty="0" smtClean="0">
                <a:solidFill>
                  <a:srgbClr val="000000"/>
                </a:solidFill>
                <a:latin typeface="Times New Roman" panose="02020603050405020304" pitchFamily="18" charset="0"/>
                <a:ea typeface="Times New Roman" panose="02020603050405020304" pitchFamily="18" charset="0"/>
              </a:rPr>
              <a:t> </a:t>
            </a:r>
            <a:r>
              <a:rPr lang="ru-RU" sz="1200" kern="1400" dirty="0" smtClean="0">
                <a:solidFill>
                  <a:srgbClr val="000000"/>
                </a:solidFill>
                <a:latin typeface="Times New Roman" panose="02020603050405020304" pitchFamily="18" charset="0"/>
                <a:ea typeface="Times New Roman" panose="02020603050405020304" pitchFamily="18" charset="0"/>
              </a:rPr>
              <a:t>жел </a:t>
            </a:r>
            <a:r>
              <a:rPr lang="ru-RU" sz="1200" kern="1400" dirty="0" err="1">
                <a:solidFill>
                  <a:srgbClr val="000000"/>
                </a:solidFill>
                <a:latin typeface="Times New Roman" panose="02020603050405020304" pitchFamily="18" charset="0"/>
                <a:ea typeface="Times New Roman" panose="02020603050405020304" pitchFamily="18" charset="0"/>
              </a:rPr>
              <a:t>соғады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Оңтүстік-батыстан</a:t>
            </a:r>
            <a:r>
              <a:rPr lang="kk-KZ" sz="1200" kern="1400" dirty="0" smtClean="0">
                <a:solidFill>
                  <a:srgbClr val="000000"/>
                </a:solidFill>
                <a:latin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5-7 градус аяз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046292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90668" y="348236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1507" y="2576301"/>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19587</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3695</cp:revision>
  <cp:lastPrinted>2021-07-01T07:38:07Z</cp:lastPrinted>
  <dcterms:created xsi:type="dcterms:W3CDTF">2018-03-27T06:03:00Z</dcterms:created>
  <dcterms:modified xsi:type="dcterms:W3CDTF">2024-03-29T08:12:21Z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