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52356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3352862"/>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cs typeface="Times New Roman" panose="02020603050405020304" pitchFamily="18" charset="0"/>
                        </a:rPr>
                        <a:t>15</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t>0,04</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cs typeface="Times New Roman" panose="02020603050405020304" pitchFamily="18" charset="0"/>
                        </a:rPr>
                        <a:t>304</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t>0,07</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cs typeface="Times New Roman" panose="02020603050405020304" pitchFamily="18" charset="0"/>
                        </a:rPr>
                        <a:t>26</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cs typeface="Times New Roman" panose="02020603050405020304" pitchFamily="18" charset="0"/>
                        </a:rPr>
                        <a:t>0,2</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cs typeface="Times New Roman" panose="02020603050405020304" pitchFamily="18" charset="0"/>
                        </a:rPr>
                        <a:t>7</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cs typeface="Times New Roman" panose="02020603050405020304" pitchFamily="18" charset="0"/>
                        </a:rPr>
                        <a:t>0,02</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cs typeface="Times New Roman" panose="02020603050405020304" pitchFamily="18" charset="0"/>
                        </a:rPr>
                        <a:t>6</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cs typeface="Times New Roman" panose="02020603050405020304" pitchFamily="18" charset="0"/>
                        </a:rPr>
                        <a:t>0,8</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cs typeface="Times New Roman" panose="02020603050405020304" pitchFamily="18" charset="0"/>
                        </a:rPr>
                        <a:t>4</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cs typeface="Times New Roman" panose="02020603050405020304" pitchFamily="18" charset="0"/>
                        </a:rPr>
                        <a:t>0,03</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Түнде және таңертең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тұман. Жел </a:t>
            </a:r>
            <a:r>
              <a:rPr lang="kk-KZ" sz="1100" dirty="0">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оңтүстік-шығысқа ауысып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 градус аяз,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5-7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31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Түнде және таңертең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оңтүстік-батысқа ауысып соғады</a:t>
            </a:r>
            <a:r>
              <a:rPr lang="kk-KZ" sz="1100" dirty="0">
                <a:latin typeface="Times New Roman" panose="02020603050405020304" pitchFamily="18" charset="0"/>
                <a:cs typeface="Times New Roman" panose="02020603050405020304" pitchFamily="18" charset="0"/>
              </a:rPr>
              <a:t>,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24964</TotalTime>
  <Words>582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4772</cp:revision>
  <cp:lastPrinted>2021-07-01T03:56:27Z</cp:lastPrinted>
  <dcterms:created xsi:type="dcterms:W3CDTF">2018-03-27T06:03:00Z</dcterms:created>
  <dcterms:modified xsi:type="dcterms:W3CDTF">2024-03-29T06:38:56Z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