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18" d="100"/>
          <a:sy n="118" d="100"/>
        </p:scale>
        <p:origin x="2328" y="8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849670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0"/>
            <a:ext cx="4582711"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30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 </a:t>
            </a:r>
            <a:r>
              <a:rPr lang="kk-KZ" sz="1200" dirty="0" smtClean="0">
                <a:latin typeface="Times New Roman" pitchFamily="18" charset="0"/>
                <a:cs typeface="Times New Roman" pitchFamily="18" charset="0"/>
              </a:rPr>
              <a:t>(жаңбыр, қар). </a:t>
            </a:r>
            <a:r>
              <a:rPr lang="kk-KZ" sz="1200" dirty="0" smtClean="0">
                <a:latin typeface="Times New Roman" pitchFamily="18" charset="0"/>
                <a:cs typeface="Times New Roman" pitchFamily="18" charset="0"/>
              </a:rPr>
              <a:t>Оңтүстік-батыстан жел соғады, күші 9-14, екпіні 15-20 м/с.  </a:t>
            </a:r>
            <a:r>
              <a:rPr lang="kk-KZ" sz="1200" dirty="0">
                <a:latin typeface="Times New Roman" pitchFamily="18" charset="0"/>
                <a:cs typeface="Times New Roman" pitchFamily="18" charset="0"/>
              </a:rPr>
              <a:t>Ауа температурасы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algn="just"/>
            <a:endParaRPr lang="ru-RU" sz="1200"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30 наурызға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itchFamily="18" charset="0"/>
              <a:cs typeface="Times New Roman" pitchFamily="18" charset="0"/>
            </a:endParaRPr>
          </a:p>
          <a:p>
            <a:pPr lvl="0" indent="182563" algn="ctr"/>
            <a:r>
              <a:rPr lang="ru-RU" sz="1200" b="1" dirty="0" smtClean="0">
                <a:latin typeface="Times New Roman" pitchFamily="18" charset="0"/>
                <a:cs typeface="Times New Roman" pitchFamily="18" charset="0"/>
              </a:rPr>
              <a:t>2024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9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 (жаңбыр, қар). Оңтүстік-батыстан соғатын жел оңтүстік-шығысқа ауысады, </a:t>
            </a:r>
            <a:r>
              <a:rPr lang="kk-KZ" sz="1200" dirty="0">
                <a:latin typeface="Times New Roman" pitchFamily="18" charset="0"/>
                <a:cs typeface="Times New Roman" pitchFamily="18" charset="0"/>
              </a:rPr>
              <a:t>күші </a:t>
            </a:r>
            <a:r>
              <a:rPr lang="ru-RU" sz="1200" dirty="0">
                <a:latin typeface="Times New Roman" pitchFamily="18" charset="0"/>
                <a:cs typeface="Times New Roman" pitchFamily="18" charset="0"/>
              </a:rPr>
              <a:t>9-14 м/с</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4375" y="3152001"/>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5030" y="244355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60810155"/>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0.126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Жайнакова З.Ж/ </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18666</TotalTime>
  <Words>501</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3471</cp:revision>
  <cp:lastPrinted>2021-07-01T07:38:07Z</cp:lastPrinted>
  <dcterms:created xsi:type="dcterms:W3CDTF">2018-03-27T06:03:00Z</dcterms:created>
  <dcterms:modified xsi:type="dcterms:W3CDTF">2024-03-29T08:50:49Z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