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9355941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936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30 </a:t>
            </a:r>
            <a:r>
              <a:rPr lang="kk-KZ" altLang="ru-RU" sz="1100" b="1" dirty="0">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түнде жауын-шашын (көбінесе қар), күндіз аздаған жауын-шашын (жаңбыр</a:t>
            </a:r>
            <a:r>
              <a:rPr lang="kk-KZ" sz="1100" dirty="0">
                <a:latin typeface="Times New Roman" pitchFamily="18" charset="0"/>
                <a:cs typeface="Times New Roman" pitchFamily="18" charset="0"/>
              </a:rPr>
              <a:t>, қар), көктайғақ.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 градус шамасында.</a:t>
            </a:r>
            <a:endParaRPr lang="kk-KZ" sz="1100" dirty="0">
              <a:latin typeface="Times New Roman" pitchFamily="18" charset="0"/>
              <a:cs typeface="Times New Roman" pitchFamily="18" charset="0"/>
            </a:endParaRPr>
          </a:p>
          <a:p>
            <a:pPr indent="180975" algn="ctr"/>
            <a:r>
              <a:rPr lang="kk-KZ"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30</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наурызда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31 </a:t>
            </a:r>
            <a:r>
              <a:rPr lang="kk-KZ" sz="1100" dirty="0">
                <a:solidFill>
                  <a:srgbClr val="000000"/>
                </a:solidFill>
                <a:latin typeface="Times New Roman" pitchFamily="18" charset="0"/>
                <a:cs typeface="Times New Roman" pitchFamily="18" charset="0"/>
              </a:rPr>
              <a:t>наурызға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latin typeface="Times New Roman" pitchFamily="18" charset="0"/>
                <a:cs typeface="Times New Roman"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14752</TotalTime>
  <Words>567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4441</cp:revision>
  <cp:lastPrinted>2021-07-01T03:56:27Z</cp:lastPrinted>
  <dcterms:created xsi:type="dcterms:W3CDTF">2018-03-27T06:03:00Z</dcterms:created>
  <dcterms:modified xsi:type="dcterms:W3CDTF">2024-03-29T07:37:14Z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