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69039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29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және таңертең жауын-шашын (көбінесе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көктайғақ күтіледі. Жел 9-14 м/с. Ауа температурасы түнде 3-5, күндіз 0-2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30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13397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16244</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3052</cp:revision>
  <cp:lastPrinted>2021-07-01T07:38:07Z</cp:lastPrinted>
  <dcterms:created xsi:type="dcterms:W3CDTF">2018-03-27T06:03:00Z</dcterms:created>
  <dcterms:modified xsi:type="dcterms:W3CDTF">2024-03-29T06:47:56Z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