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84"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14386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102203" y="267611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0,638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3-5, күндіз 14-16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0791" y="349249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27464</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3287</cp:revision>
  <cp:lastPrinted>2021-07-01T07:38:07Z</cp:lastPrinted>
  <dcterms:created xsi:type="dcterms:W3CDTF">2018-03-27T06:03:00Z</dcterms:created>
  <dcterms:modified xsi:type="dcterms:W3CDTF">2024-03-29T07:39:45Z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