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321" autoAdjust="0"/>
  </p:normalViewPr>
  <p:slideViewPr>
    <p:cSldViewPr showGuides="1">
      <p:cViewPr varScale="1">
        <p:scale>
          <a:sx n="79" d="100"/>
          <a:sy n="79" d="100"/>
        </p:scale>
        <p:origin x="1891"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561310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29</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28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9666269"/>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5228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4"/>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29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309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Көшпелі бұлтты, түнде және </a:t>
            </a:r>
            <a:r>
              <a:rPr lang="ru-RU" sz="1100" kern="1400" dirty="0" err="1">
                <a:solidFill>
                  <a:srgbClr val="000000"/>
                </a:solidFill>
                <a:latin typeface="Times New Roman" panose="02020603050405020304" pitchFamily="18" charset="0"/>
                <a:ea typeface="Times New Roman" panose="02020603050405020304" pitchFamily="18" charset="0"/>
              </a:rPr>
              <a:t>танертен</a:t>
            </a:r>
            <a:r>
              <a:rPr lang="ru-RU" sz="1100" kern="1400" dirty="0">
                <a:solidFill>
                  <a:srgbClr val="000000"/>
                </a:solidFill>
                <a:latin typeface="Times New Roman" panose="02020603050405020304" pitchFamily="18" charset="0"/>
                <a:ea typeface="Times New Roman" panose="02020603050405020304" pitchFamily="18" charset="0"/>
              </a:rPr>
              <a:t> жауын-шашын (</a:t>
            </a:r>
            <a:r>
              <a:rPr lang="ru-RU" sz="1100" kern="1400" dirty="0" err="1">
                <a:solidFill>
                  <a:srgbClr val="000000"/>
                </a:solidFill>
                <a:latin typeface="Times New Roman" panose="02020603050405020304" pitchFamily="18" charset="0"/>
                <a:ea typeface="Times New Roman" panose="02020603050405020304" pitchFamily="18" charset="0"/>
              </a:rPr>
              <a:t>көбінесе</a:t>
            </a:r>
            <a:r>
              <a:rPr lang="ru-RU" sz="1100" kern="1400" dirty="0">
                <a:solidFill>
                  <a:srgbClr val="000000"/>
                </a:solidFill>
                <a:latin typeface="Times New Roman" panose="02020603050405020304" pitchFamily="18" charset="0"/>
                <a:ea typeface="Times New Roman" panose="02020603050405020304" pitchFamily="18" charset="0"/>
              </a:rPr>
              <a:t> жаңбыр). </a:t>
            </a:r>
            <a:r>
              <a:rPr lang="ru-RU" sz="1100" kern="1400" dirty="0" err="1">
                <a:solidFill>
                  <a:srgbClr val="000000"/>
                </a:solidFill>
                <a:latin typeface="Times New Roman" panose="02020603050405020304" pitchFamily="18" charset="0"/>
                <a:ea typeface="Times New Roman" panose="02020603050405020304" pitchFamily="18" charset="0"/>
              </a:rPr>
              <a:t>Оңтүстік</a:t>
            </a:r>
            <a:r>
              <a:rPr lang="ru-RU" sz="1100" kern="1400" dirty="0">
                <a:solidFill>
                  <a:srgbClr val="000000"/>
                </a:solidFill>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a:t>
            </a:r>
            <a:r>
              <a:rPr lang="ru-RU" sz="1100" kern="1400" dirty="0">
                <a:solidFill>
                  <a:srgbClr val="000000"/>
                </a:solidFill>
                <a:latin typeface="Times New Roman" panose="02020603050405020304" pitchFamily="18" charset="0"/>
                <a:ea typeface="Times New Roman" panose="02020603050405020304" pitchFamily="18" charset="0"/>
              </a:rPr>
              <a:t> жел соғады, күші 9-14 м/с. Ауа температурасы түнде 0-2, күндіз 5-7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31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31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a:solidFill>
                  <a:srgbClr val="000000"/>
                </a:solidFill>
                <a:latin typeface="Times New Roman" panose="02020603050405020304" pitchFamily="18" charset="0"/>
                <a:ea typeface="Times New Roman" panose="02020603050405020304" pitchFamily="18" charset="0"/>
              </a:rPr>
              <a:t>Көшпелі б</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 жел соғады, күші 7-12 м/с. Ауа температурасы түнде 0-2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30</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a:t>
            </a:r>
            <a:r>
              <a:rPr lang="ru-RU" sz="1100">
                <a:solidFill>
                  <a:prstClr val="black"/>
                </a:solidFill>
                <a:latin typeface="Times New Roman" panose="02020603050405020304" pitchFamily="18" charset="0"/>
                <a:cs typeface="Times New Roman" panose="02020603050405020304" pitchFamily="18" charset="0"/>
              </a:rPr>
              <a:t>түнде 31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28427</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4864</cp:revision>
  <cp:lastPrinted>2023-01-16T10:13:34Z</cp:lastPrinted>
  <dcterms:created xsi:type="dcterms:W3CDTF">2018-03-27T06:03:00Z</dcterms:created>
  <dcterms:modified xsi:type="dcterms:W3CDTF">2024-03-29T06:01:43Z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